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9"/>
  </p:notesMasterIdLst>
  <p:sldIdLst>
    <p:sldId id="398" r:id="rId3"/>
    <p:sldId id="399" r:id="rId4"/>
    <p:sldId id="825" r:id="rId5"/>
    <p:sldId id="3008" r:id="rId6"/>
    <p:sldId id="2969" r:id="rId7"/>
    <p:sldId id="2979" r:id="rId8"/>
    <p:sldId id="2980" r:id="rId9"/>
    <p:sldId id="2981" r:id="rId10"/>
    <p:sldId id="2970" r:id="rId11"/>
    <p:sldId id="2982" r:id="rId12"/>
    <p:sldId id="2983" r:id="rId13"/>
    <p:sldId id="2984" r:id="rId14"/>
    <p:sldId id="299" r:id="rId15"/>
    <p:sldId id="2985" r:id="rId16"/>
    <p:sldId id="2986" r:id="rId17"/>
    <p:sldId id="2987" r:id="rId18"/>
    <p:sldId id="2988" r:id="rId19"/>
    <p:sldId id="2989" r:id="rId20"/>
    <p:sldId id="2990" r:id="rId21"/>
    <p:sldId id="2991" r:id="rId22"/>
    <p:sldId id="2992" r:id="rId23"/>
    <p:sldId id="2993" r:id="rId24"/>
    <p:sldId id="2994" r:id="rId25"/>
    <p:sldId id="2995" r:id="rId26"/>
    <p:sldId id="2996" r:id="rId27"/>
    <p:sldId id="302" r:id="rId28"/>
    <p:sldId id="305" r:id="rId29"/>
    <p:sldId id="2997" r:id="rId30"/>
    <p:sldId id="2998" r:id="rId31"/>
    <p:sldId id="306" r:id="rId32"/>
    <p:sldId id="307" r:id="rId33"/>
    <p:sldId id="2999" r:id="rId34"/>
    <p:sldId id="3001" r:id="rId35"/>
    <p:sldId id="3000" r:id="rId36"/>
    <p:sldId id="310" r:id="rId37"/>
    <p:sldId id="3002" r:id="rId38"/>
    <p:sldId id="308" r:id="rId39"/>
    <p:sldId id="311" r:id="rId40"/>
    <p:sldId id="312" r:id="rId41"/>
    <p:sldId id="3003" r:id="rId42"/>
    <p:sldId id="3004" r:id="rId43"/>
    <p:sldId id="3005" r:id="rId44"/>
    <p:sldId id="314" r:id="rId45"/>
    <p:sldId id="315" r:id="rId46"/>
    <p:sldId id="3006" r:id="rId47"/>
    <p:sldId id="3007" r:id="rId48"/>
    <p:sldId id="2971" r:id="rId49"/>
    <p:sldId id="2972" r:id="rId50"/>
    <p:sldId id="321" r:id="rId51"/>
    <p:sldId id="2973" r:id="rId52"/>
    <p:sldId id="2975" r:id="rId53"/>
    <p:sldId id="2977" r:id="rId54"/>
    <p:sldId id="2976" r:id="rId55"/>
    <p:sldId id="2974" r:id="rId56"/>
    <p:sldId id="2978" r:id="rId57"/>
    <p:sldId id="812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660"/>
  </p:normalViewPr>
  <p:slideViewPr>
    <p:cSldViewPr>
      <p:cViewPr>
        <p:scale>
          <a:sx n="125" d="100"/>
          <a:sy n="125" d="100"/>
        </p:scale>
        <p:origin x="141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15/08/2023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2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8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0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2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5A8362FD-5B67-CC3C-FE94-2A5DDED85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D34D8ED-7950-52F6-4DC6-9CE05388D1E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2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5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50429E6-1F0F-E6CC-DB26-00BAD274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E6FFDBB-1943-82DE-4A4A-2F57E5F61DF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3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47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49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6AE2D08F-D587-2ED2-297A-A03A1A911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70522B2-6365-B6B3-55D1-0805DD1100B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87435269-484D-CBBC-0458-3DF1B13C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0B4D13-7E6B-3A6F-C82B-A1353E531E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0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21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4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96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6B4323D3-41B2-E917-98AB-9E1151E70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9080ED5-F12F-FB8F-4F23-D2EC52D8C09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65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73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18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57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24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53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58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730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9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6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2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8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15/08/2023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15/08/2023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15/08/2023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15/08/2023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1123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67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558" name="Agrupar 22557">
            <a:extLst>
              <a:ext uri="{FF2B5EF4-FFF2-40B4-BE49-F238E27FC236}">
                <a16:creationId xmlns:a16="http://schemas.microsoft.com/office/drawing/2014/main" id="{1B4C5633-3C46-BC84-1BD6-8E6AC6C0BA83}"/>
              </a:ext>
            </a:extLst>
          </p:cNvPr>
          <p:cNvGrpSpPr/>
          <p:nvPr/>
        </p:nvGrpSpPr>
        <p:grpSpPr>
          <a:xfrm>
            <a:off x="654414" y="4635583"/>
            <a:ext cx="3755062" cy="1766317"/>
            <a:chOff x="654414" y="5067631"/>
            <a:chExt cx="3755062" cy="1766317"/>
          </a:xfrm>
        </p:grpSpPr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87D107D8-FF1A-6C3A-A783-E404CD347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5322837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7F7F7F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98E2E2D6-B493-EAE0-B575-F242DC189487}"/>
                </a:ext>
              </a:extLst>
            </p:cNvPr>
            <p:cNvSpPr txBox="1"/>
            <p:nvPr/>
          </p:nvSpPr>
          <p:spPr>
            <a:xfrm>
              <a:off x="1215899" y="5067631"/>
              <a:ext cx="3193577" cy="1766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Para cada evento recebido o sistema irá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executar uma operação em resposta</a:t>
              </a:r>
              <a:r>
                <a:rPr lang="pt-BR" altLang="pt-BR" sz="2400" dirty="0">
                  <a:latin typeface="Gotham HTF"/>
                </a:rPr>
                <a:t> (requisitos de sistema).</a:t>
              </a:r>
              <a:endParaRPr lang="en-US" altLang="pt-BR" sz="2400" dirty="0">
                <a:latin typeface="Gotham HTF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407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5135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6231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981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 : coins arrondis 40">
            <a:extLst>
              <a:ext uri="{FF2B5EF4-FFF2-40B4-BE49-F238E27FC236}">
                <a16:creationId xmlns:a16="http://schemas.microsoft.com/office/drawing/2014/main" id="{50124223-81ED-43BD-B0CB-B6CC9ABF43EA}"/>
              </a:ext>
            </a:extLst>
          </p:cNvPr>
          <p:cNvSpPr/>
          <p:nvPr/>
        </p:nvSpPr>
        <p:spPr>
          <a:xfrm rot="10800000" flipV="1">
            <a:off x="67597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As mensagens enviadas por cada objeto são simbolizadas por setas entre os objetos que se relacionam </a:t>
            </a:r>
            <a:endParaRPr lang="en-US" altLang="pt-BR" sz="24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4" name="Rectangle : avec coins arrondis en haut 41">
            <a:extLst>
              <a:ext uri="{FF2B5EF4-FFF2-40B4-BE49-F238E27FC236}">
                <a16:creationId xmlns:a16="http://schemas.microsoft.com/office/drawing/2014/main" id="{443E5E8B-AC40-7CD1-2841-9D433BC2F94F}"/>
              </a:ext>
            </a:extLst>
          </p:cNvPr>
          <p:cNvSpPr/>
          <p:nvPr/>
        </p:nvSpPr>
        <p:spPr>
          <a:xfrm rot="10800000" flipH="1" flipV="1">
            <a:off x="67598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rgbClr val="ED26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8137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</p:spTree>
    <p:extLst>
      <p:ext uri="{BB962C8B-B14F-4D97-AF65-F5344CB8AC3E}">
        <p14:creationId xmlns:p14="http://schemas.microsoft.com/office/powerpoint/2010/main" val="335924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</p:spTree>
    <p:extLst>
      <p:ext uri="{BB962C8B-B14F-4D97-AF65-F5344CB8AC3E}">
        <p14:creationId xmlns:p14="http://schemas.microsoft.com/office/powerpoint/2010/main" val="289485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Diagrama de Sequência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24952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861837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9558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911419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4195187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749722-03F5-A85C-9862-0C822B63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29201" r="12897" b="18529"/>
          <a:stretch>
            <a:fillRect/>
          </a:stretch>
        </p:blipFill>
        <p:spPr bwMode="auto">
          <a:xfrm>
            <a:off x="35496" y="2492896"/>
            <a:ext cx="8259840" cy="40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072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>
            <a:extLst>
              <a:ext uri="{FF2B5EF4-FFF2-40B4-BE49-F238E27FC236}">
                <a16:creationId xmlns:a16="http://schemas.microsoft.com/office/drawing/2014/main" id="{4E008EBE-6ADD-5FCF-147E-77634CCD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35451" r="37921" b="20421"/>
          <a:stretch>
            <a:fillRect/>
          </a:stretch>
        </p:blipFill>
        <p:spPr bwMode="auto">
          <a:xfrm>
            <a:off x="1296000" y="1794600"/>
            <a:ext cx="6552000" cy="32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54F6739-A51F-6AB8-12C9-D21277786006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Notação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62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7" name="Straight Connector 67">
            <a:extLst>
              <a:ext uri="{FF2B5EF4-FFF2-40B4-BE49-F238E27FC236}">
                <a16:creationId xmlns:a16="http://schemas.microsoft.com/office/drawing/2014/main" id="{0EB7F66D-D2B7-E947-069E-1625C7542C1B}"/>
              </a:ext>
            </a:extLst>
          </p:cNvPr>
          <p:cNvCxnSpPr>
            <a:cxnSpLocks/>
          </p:cNvCxnSpPr>
          <p:nvPr/>
        </p:nvCxnSpPr>
        <p:spPr>
          <a:xfrm rot="5400000">
            <a:off x="3677934" y="397859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54 - 3 - 2">
            <a:extLst>
              <a:ext uri="{FF2B5EF4-FFF2-40B4-BE49-F238E27FC236}">
                <a16:creationId xmlns:a16="http://schemas.microsoft.com/office/drawing/2014/main" id="{3692F0FE-32CA-5EAB-4C6D-EDBED4741603}"/>
              </a:ext>
            </a:extLst>
          </p:cNvPr>
          <p:cNvSpPr txBox="1"/>
          <p:nvPr/>
        </p:nvSpPr>
        <p:spPr>
          <a:xfrm>
            <a:off x="4996653" y="3084527"/>
            <a:ext cx="3918744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Assíncrona</a:t>
            </a:r>
            <a:r>
              <a:rPr lang="pt-BR" sz="2400" dirty="0">
                <a:latin typeface="Gotham HTF"/>
              </a:rPr>
              <a:t>: emissor continua a emitir mensagens, não há dependências de resposta.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endParaRPr lang="pt-BR" sz="2400" dirty="0">
              <a:latin typeface="Gotham HTF"/>
            </a:endParaRP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operação para apresentação de uma mensagem no monitor. </a:t>
            </a:r>
          </a:p>
        </p:txBody>
      </p:sp>
      <p:grpSp>
        <p:nvGrpSpPr>
          <p:cNvPr id="9" name="Venn_diagram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CCC561A-8883-DDDA-3C09-1DFD13B6B66F}"/>
              </a:ext>
            </a:extLst>
          </p:cNvPr>
          <p:cNvGrpSpPr>
            <a:grpSpLocks noChangeAspect="1"/>
          </p:cNvGrpSpPr>
          <p:nvPr/>
        </p:nvGrpSpPr>
        <p:grpSpPr>
          <a:xfrm>
            <a:off x="5751929" y="1128637"/>
            <a:ext cx="1586930" cy="1719172"/>
            <a:chOff x="5618163" y="4584700"/>
            <a:chExt cx="266701" cy="288925"/>
          </a:xfrm>
          <a:solidFill>
            <a:schemeClr val="accent2"/>
          </a:solidFill>
        </p:grpSpPr>
        <p:sp>
          <p:nvSpPr>
            <p:cNvPr id="10" name="Freeform 733">
              <a:extLst>
                <a:ext uri="{FF2B5EF4-FFF2-40B4-BE49-F238E27FC236}">
                  <a16:creationId xmlns:a16="http://schemas.microsoft.com/office/drawing/2014/main" id="{3092E293-3262-F82D-D74C-7F175BC7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646613"/>
              <a:ext cx="14288" cy="15875"/>
            </a:xfrm>
            <a:custGeom>
              <a:avLst/>
              <a:gdLst>
                <a:gd name="T0" fmla="*/ 53 w 70"/>
                <a:gd name="T1" fmla="*/ 35 h 70"/>
                <a:gd name="T2" fmla="*/ 70 w 70"/>
                <a:gd name="T3" fmla="*/ 35 h 70"/>
                <a:gd name="T4" fmla="*/ 35 w 70"/>
                <a:gd name="T5" fmla="*/ 0 h 70"/>
                <a:gd name="T6" fmla="*/ 0 w 70"/>
                <a:gd name="T7" fmla="*/ 35 h 70"/>
                <a:gd name="T8" fmla="*/ 35 w 70"/>
                <a:gd name="T9" fmla="*/ 70 h 70"/>
                <a:gd name="T10" fmla="*/ 70 w 70"/>
                <a:gd name="T11" fmla="*/ 35 h 70"/>
                <a:gd name="T12" fmla="*/ 53 w 70"/>
                <a:gd name="T13" fmla="*/ 35 h 70"/>
                <a:gd name="T14" fmla="*/ 37 w 70"/>
                <a:gd name="T15" fmla="*/ 35 h 70"/>
                <a:gd name="T16" fmla="*/ 35 w 70"/>
                <a:gd name="T17" fmla="*/ 37 h 70"/>
                <a:gd name="T18" fmla="*/ 34 w 70"/>
                <a:gd name="T19" fmla="*/ 35 h 70"/>
                <a:gd name="T20" fmla="*/ 35 w 70"/>
                <a:gd name="T21" fmla="*/ 34 h 70"/>
                <a:gd name="T22" fmla="*/ 37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5" y="70"/>
                    <a:pt x="70" y="54"/>
                    <a:pt x="70" y="35"/>
                  </a:cubicBezTo>
                  <a:lnTo>
                    <a:pt x="53" y="35"/>
                  </a:lnTo>
                  <a:lnTo>
                    <a:pt x="37" y="35"/>
                  </a:lnTo>
                  <a:lnTo>
                    <a:pt x="35" y="37"/>
                  </a:lnTo>
                  <a:lnTo>
                    <a:pt x="34" y="35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734">
              <a:extLst>
                <a:ext uri="{FF2B5EF4-FFF2-40B4-BE49-F238E27FC236}">
                  <a16:creationId xmlns:a16="http://schemas.microsoft.com/office/drawing/2014/main" id="{D5A268CF-3307-17CE-1DB8-8AB8A4F18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597400"/>
              <a:ext cx="87313" cy="58738"/>
            </a:xfrm>
            <a:custGeom>
              <a:avLst/>
              <a:gdLst>
                <a:gd name="T0" fmla="*/ 3 w 55"/>
                <a:gd name="T1" fmla="*/ 37 h 37"/>
                <a:gd name="T2" fmla="*/ 23 w 55"/>
                <a:gd name="T3" fmla="*/ 5 h 37"/>
                <a:gd name="T4" fmla="*/ 55 w 55"/>
                <a:gd name="T5" fmla="*/ 5 h 37"/>
                <a:gd name="T6" fmla="*/ 55 w 55"/>
                <a:gd name="T7" fmla="*/ 0 h 37"/>
                <a:gd name="T8" fmla="*/ 21 w 55"/>
                <a:gd name="T9" fmla="*/ 0 h 37"/>
                <a:gd name="T10" fmla="*/ 0 w 55"/>
                <a:gd name="T11" fmla="*/ 35 h 37"/>
                <a:gd name="T12" fmla="*/ 3 w 55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3" y="37"/>
                  </a:moveTo>
                  <a:lnTo>
                    <a:pt x="23" y="5"/>
                  </a:lnTo>
                  <a:lnTo>
                    <a:pt x="55" y="5"/>
                  </a:lnTo>
                  <a:lnTo>
                    <a:pt x="55" y="0"/>
                  </a:lnTo>
                  <a:lnTo>
                    <a:pt x="21" y="0"/>
                  </a:lnTo>
                  <a:lnTo>
                    <a:pt x="0" y="35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35">
              <a:extLst>
                <a:ext uri="{FF2B5EF4-FFF2-40B4-BE49-F238E27FC236}">
                  <a16:creationId xmlns:a16="http://schemas.microsoft.com/office/drawing/2014/main" id="{DD04A6BE-9E2F-04F3-8761-20716C7C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4584700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736">
              <a:extLst>
                <a:ext uri="{FF2B5EF4-FFF2-40B4-BE49-F238E27FC236}">
                  <a16:creationId xmlns:a16="http://schemas.microsoft.com/office/drawing/2014/main" id="{B120FBC8-2AA6-86DE-F0D9-0A24EA5BF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795838"/>
              <a:ext cx="14288" cy="14288"/>
            </a:xfrm>
            <a:custGeom>
              <a:avLst/>
              <a:gdLst>
                <a:gd name="T0" fmla="*/ 53 w 70"/>
                <a:gd name="T1" fmla="*/ 35 h 70"/>
                <a:gd name="T2" fmla="*/ 36 w 70"/>
                <a:gd name="T3" fmla="*/ 35 h 70"/>
                <a:gd name="T4" fmla="*/ 35 w 70"/>
                <a:gd name="T5" fmla="*/ 37 h 70"/>
                <a:gd name="T6" fmla="*/ 33 w 70"/>
                <a:gd name="T7" fmla="*/ 35 h 70"/>
                <a:gd name="T8" fmla="*/ 35 w 70"/>
                <a:gd name="T9" fmla="*/ 33 h 70"/>
                <a:gd name="T10" fmla="*/ 36 w 70"/>
                <a:gd name="T11" fmla="*/ 35 h 70"/>
                <a:gd name="T12" fmla="*/ 53 w 70"/>
                <a:gd name="T13" fmla="*/ 35 h 70"/>
                <a:gd name="T14" fmla="*/ 70 w 70"/>
                <a:gd name="T15" fmla="*/ 35 h 70"/>
                <a:gd name="T16" fmla="*/ 35 w 70"/>
                <a:gd name="T17" fmla="*/ 0 h 70"/>
                <a:gd name="T18" fmla="*/ 0 w 70"/>
                <a:gd name="T19" fmla="*/ 35 h 70"/>
                <a:gd name="T20" fmla="*/ 35 w 70"/>
                <a:gd name="T21" fmla="*/ 70 h 70"/>
                <a:gd name="T22" fmla="*/ 70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53" y="35"/>
                  </a:ln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737">
              <a:extLst>
                <a:ext uri="{FF2B5EF4-FFF2-40B4-BE49-F238E27FC236}">
                  <a16:creationId xmlns:a16="http://schemas.microsoft.com/office/drawing/2014/main" id="{161C2289-AA05-E3F6-41C4-CB09BF15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800600"/>
              <a:ext cx="87313" cy="58738"/>
            </a:xfrm>
            <a:custGeom>
              <a:avLst/>
              <a:gdLst>
                <a:gd name="T0" fmla="*/ 0 w 55"/>
                <a:gd name="T1" fmla="*/ 3 h 37"/>
                <a:gd name="T2" fmla="*/ 22 w 55"/>
                <a:gd name="T3" fmla="*/ 37 h 37"/>
                <a:gd name="T4" fmla="*/ 55 w 55"/>
                <a:gd name="T5" fmla="*/ 37 h 37"/>
                <a:gd name="T6" fmla="*/ 55 w 55"/>
                <a:gd name="T7" fmla="*/ 33 h 37"/>
                <a:gd name="T8" fmla="*/ 24 w 55"/>
                <a:gd name="T9" fmla="*/ 33 h 37"/>
                <a:gd name="T10" fmla="*/ 4 w 55"/>
                <a:gd name="T11" fmla="*/ 0 h 37"/>
                <a:gd name="T12" fmla="*/ 0 w 55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0" y="3"/>
                  </a:moveTo>
                  <a:lnTo>
                    <a:pt x="22" y="37"/>
                  </a:lnTo>
                  <a:lnTo>
                    <a:pt x="55" y="37"/>
                  </a:lnTo>
                  <a:lnTo>
                    <a:pt x="55" y="33"/>
                  </a:lnTo>
                  <a:lnTo>
                    <a:pt x="24" y="33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738">
              <a:extLst>
                <a:ext uri="{FF2B5EF4-FFF2-40B4-BE49-F238E27FC236}">
                  <a16:creationId xmlns:a16="http://schemas.microsoft.com/office/drawing/2014/main" id="{BE1DD73B-378E-BF58-A4D6-5E6C5DE5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867275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739">
              <a:extLst>
                <a:ext uri="{FF2B5EF4-FFF2-40B4-BE49-F238E27FC236}">
                  <a16:creationId xmlns:a16="http://schemas.microsoft.com/office/drawing/2014/main" id="{B3230143-DFB4-AE92-81CB-B4D72B3A9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1" y="4795838"/>
              <a:ext cx="14288" cy="14288"/>
            </a:xfrm>
            <a:custGeom>
              <a:avLst/>
              <a:gdLst>
                <a:gd name="T0" fmla="*/ 16 w 69"/>
                <a:gd name="T1" fmla="*/ 35 h 70"/>
                <a:gd name="T2" fmla="*/ 0 w 69"/>
                <a:gd name="T3" fmla="*/ 35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0 w 69"/>
                <a:gd name="T11" fmla="*/ 35 h 70"/>
                <a:gd name="T12" fmla="*/ 16 w 69"/>
                <a:gd name="T13" fmla="*/ 35 h 70"/>
                <a:gd name="T14" fmla="*/ 33 w 69"/>
                <a:gd name="T15" fmla="*/ 35 h 70"/>
                <a:gd name="T16" fmla="*/ 35 w 69"/>
                <a:gd name="T17" fmla="*/ 33 h 70"/>
                <a:gd name="T18" fmla="*/ 36 w 69"/>
                <a:gd name="T19" fmla="*/ 35 h 70"/>
                <a:gd name="T20" fmla="*/ 35 w 69"/>
                <a:gd name="T21" fmla="*/ 37 h 70"/>
                <a:gd name="T22" fmla="*/ 33 w 69"/>
                <a:gd name="T23" fmla="*/ 35 h 70"/>
                <a:gd name="T24" fmla="*/ 16 w 69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0">
                  <a:moveTo>
                    <a:pt x="16" y="35"/>
                  </a:moveTo>
                  <a:lnTo>
                    <a:pt x="0" y="35"/>
                  </a:ln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lnTo>
                    <a:pt x="16" y="35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1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740">
              <a:extLst>
                <a:ext uri="{FF2B5EF4-FFF2-40B4-BE49-F238E27FC236}">
                  <a16:creationId xmlns:a16="http://schemas.microsoft.com/office/drawing/2014/main" id="{C76392D3-6668-DDB7-BF85-110282C4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4800600"/>
              <a:ext cx="87313" cy="58738"/>
            </a:xfrm>
            <a:custGeom>
              <a:avLst/>
              <a:gdLst>
                <a:gd name="T0" fmla="*/ 51 w 55"/>
                <a:gd name="T1" fmla="*/ 0 h 37"/>
                <a:gd name="T2" fmla="*/ 31 w 55"/>
                <a:gd name="T3" fmla="*/ 33 h 37"/>
                <a:gd name="T4" fmla="*/ 0 w 55"/>
                <a:gd name="T5" fmla="*/ 33 h 37"/>
                <a:gd name="T6" fmla="*/ 0 w 55"/>
                <a:gd name="T7" fmla="*/ 37 h 37"/>
                <a:gd name="T8" fmla="*/ 34 w 55"/>
                <a:gd name="T9" fmla="*/ 37 h 37"/>
                <a:gd name="T10" fmla="*/ 55 w 55"/>
                <a:gd name="T11" fmla="*/ 3 h 37"/>
                <a:gd name="T12" fmla="*/ 51 w 55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51" y="0"/>
                  </a:moveTo>
                  <a:lnTo>
                    <a:pt x="31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55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Rectangle 741">
              <a:extLst>
                <a:ext uri="{FF2B5EF4-FFF2-40B4-BE49-F238E27FC236}">
                  <a16:creationId xmlns:a16="http://schemas.microsoft.com/office/drawing/2014/main" id="{9457DAB0-2FE4-1AD4-B631-A91FF114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1" y="48672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742">
              <a:extLst>
                <a:ext uri="{FF2B5EF4-FFF2-40B4-BE49-F238E27FC236}">
                  <a16:creationId xmlns:a16="http://schemas.microsoft.com/office/drawing/2014/main" id="{9B113086-3A18-0215-7B82-4982BA2B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4598988"/>
              <a:ext cx="160338" cy="160338"/>
            </a:xfrm>
            <a:custGeom>
              <a:avLst/>
              <a:gdLst>
                <a:gd name="T0" fmla="*/ 767 w 784"/>
                <a:gd name="T1" fmla="*/ 391 h 783"/>
                <a:gd name="T2" fmla="*/ 751 w 784"/>
                <a:gd name="T3" fmla="*/ 391 h 783"/>
                <a:gd name="T4" fmla="*/ 646 w 784"/>
                <a:gd name="T5" fmla="*/ 645 h 783"/>
                <a:gd name="T6" fmla="*/ 392 w 784"/>
                <a:gd name="T7" fmla="*/ 750 h 783"/>
                <a:gd name="T8" fmla="*/ 139 w 784"/>
                <a:gd name="T9" fmla="*/ 645 h 783"/>
                <a:gd name="T10" fmla="*/ 34 w 784"/>
                <a:gd name="T11" fmla="*/ 391 h 783"/>
                <a:gd name="T12" fmla="*/ 139 w 784"/>
                <a:gd name="T13" fmla="*/ 138 h 783"/>
                <a:gd name="T14" fmla="*/ 392 w 784"/>
                <a:gd name="T15" fmla="*/ 33 h 783"/>
                <a:gd name="T16" fmla="*/ 646 w 784"/>
                <a:gd name="T17" fmla="*/ 138 h 783"/>
                <a:gd name="T18" fmla="*/ 751 w 784"/>
                <a:gd name="T19" fmla="*/ 391 h 783"/>
                <a:gd name="T20" fmla="*/ 767 w 784"/>
                <a:gd name="T21" fmla="*/ 391 h 783"/>
                <a:gd name="T22" fmla="*/ 784 w 784"/>
                <a:gd name="T23" fmla="*/ 391 h 783"/>
                <a:gd name="T24" fmla="*/ 392 w 784"/>
                <a:gd name="T25" fmla="*/ 0 h 783"/>
                <a:gd name="T26" fmla="*/ 0 w 784"/>
                <a:gd name="T27" fmla="*/ 391 h 783"/>
                <a:gd name="T28" fmla="*/ 392 w 784"/>
                <a:gd name="T29" fmla="*/ 783 h 783"/>
                <a:gd name="T30" fmla="*/ 784 w 784"/>
                <a:gd name="T31" fmla="*/ 391 h 783"/>
                <a:gd name="T32" fmla="*/ 767 w 784"/>
                <a:gd name="T33" fmla="*/ 39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4" h="783">
                  <a:moveTo>
                    <a:pt x="767" y="391"/>
                  </a:moveTo>
                  <a:lnTo>
                    <a:pt x="751" y="391"/>
                  </a:lnTo>
                  <a:cubicBezTo>
                    <a:pt x="751" y="490"/>
                    <a:pt x="711" y="580"/>
                    <a:pt x="646" y="645"/>
                  </a:cubicBezTo>
                  <a:cubicBezTo>
                    <a:pt x="581" y="710"/>
                    <a:pt x="491" y="750"/>
                    <a:pt x="392" y="750"/>
                  </a:cubicBezTo>
                  <a:cubicBezTo>
                    <a:pt x="293" y="750"/>
                    <a:pt x="204" y="710"/>
                    <a:pt x="139" y="645"/>
                  </a:cubicBezTo>
                  <a:cubicBezTo>
                    <a:pt x="74" y="580"/>
                    <a:pt x="34" y="490"/>
                    <a:pt x="34" y="391"/>
                  </a:cubicBezTo>
                  <a:cubicBezTo>
                    <a:pt x="34" y="292"/>
                    <a:pt x="74" y="203"/>
                    <a:pt x="139" y="138"/>
                  </a:cubicBezTo>
                  <a:cubicBezTo>
                    <a:pt x="204" y="73"/>
                    <a:pt x="293" y="33"/>
                    <a:pt x="392" y="33"/>
                  </a:cubicBezTo>
                  <a:cubicBezTo>
                    <a:pt x="491" y="33"/>
                    <a:pt x="581" y="73"/>
                    <a:pt x="646" y="138"/>
                  </a:cubicBezTo>
                  <a:cubicBezTo>
                    <a:pt x="711" y="203"/>
                    <a:pt x="751" y="292"/>
                    <a:pt x="751" y="391"/>
                  </a:cubicBezTo>
                  <a:lnTo>
                    <a:pt x="767" y="391"/>
                  </a:lnTo>
                  <a:lnTo>
                    <a:pt x="784" y="391"/>
                  </a:lnTo>
                  <a:cubicBezTo>
                    <a:pt x="784" y="175"/>
                    <a:pt x="609" y="0"/>
                    <a:pt x="392" y="0"/>
                  </a:cubicBezTo>
                  <a:cubicBezTo>
                    <a:pt x="176" y="0"/>
                    <a:pt x="0" y="175"/>
                    <a:pt x="0" y="391"/>
                  </a:cubicBezTo>
                  <a:cubicBezTo>
                    <a:pt x="0" y="608"/>
                    <a:pt x="176" y="783"/>
                    <a:pt x="392" y="783"/>
                  </a:cubicBezTo>
                  <a:cubicBezTo>
                    <a:pt x="609" y="783"/>
                    <a:pt x="784" y="608"/>
                    <a:pt x="784" y="391"/>
                  </a:cubicBezTo>
                  <a:lnTo>
                    <a:pt x="767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743">
              <a:extLst>
                <a:ext uri="{FF2B5EF4-FFF2-40B4-BE49-F238E27FC236}">
                  <a16:creationId xmlns:a16="http://schemas.microsoft.com/office/drawing/2014/main" id="{874F721C-B049-B9B9-F50B-E1FD883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4679950"/>
              <a:ext cx="160338" cy="160338"/>
            </a:xfrm>
            <a:custGeom>
              <a:avLst/>
              <a:gdLst>
                <a:gd name="T0" fmla="*/ 204 w 784"/>
                <a:gd name="T1" fmla="*/ 67 h 784"/>
                <a:gd name="T2" fmla="*/ 213 w 784"/>
                <a:gd name="T3" fmla="*/ 81 h 784"/>
                <a:gd name="T4" fmla="*/ 391 w 784"/>
                <a:gd name="T5" fmla="*/ 33 h 784"/>
                <a:gd name="T6" fmla="*/ 702 w 784"/>
                <a:gd name="T7" fmla="*/ 213 h 784"/>
                <a:gd name="T8" fmla="*/ 750 w 784"/>
                <a:gd name="T9" fmla="*/ 392 h 784"/>
                <a:gd name="T10" fmla="*/ 571 w 784"/>
                <a:gd name="T11" fmla="*/ 702 h 784"/>
                <a:gd name="T12" fmla="*/ 392 w 784"/>
                <a:gd name="T13" fmla="*/ 750 h 784"/>
                <a:gd name="T14" fmla="*/ 81 w 784"/>
                <a:gd name="T15" fmla="*/ 571 h 784"/>
                <a:gd name="T16" fmla="*/ 33 w 784"/>
                <a:gd name="T17" fmla="*/ 392 h 784"/>
                <a:gd name="T18" fmla="*/ 213 w 784"/>
                <a:gd name="T19" fmla="*/ 81 h 784"/>
                <a:gd name="T20" fmla="*/ 204 w 784"/>
                <a:gd name="T21" fmla="*/ 67 h 784"/>
                <a:gd name="T22" fmla="*/ 196 w 784"/>
                <a:gd name="T23" fmla="*/ 53 h 784"/>
                <a:gd name="T24" fmla="*/ 0 w 784"/>
                <a:gd name="T25" fmla="*/ 392 h 784"/>
                <a:gd name="T26" fmla="*/ 52 w 784"/>
                <a:gd name="T27" fmla="*/ 588 h 784"/>
                <a:gd name="T28" fmla="*/ 392 w 784"/>
                <a:gd name="T29" fmla="*/ 784 h 784"/>
                <a:gd name="T30" fmla="*/ 588 w 784"/>
                <a:gd name="T31" fmla="*/ 731 h 784"/>
                <a:gd name="T32" fmla="*/ 784 w 784"/>
                <a:gd name="T33" fmla="*/ 392 h 784"/>
                <a:gd name="T34" fmla="*/ 731 w 784"/>
                <a:gd name="T35" fmla="*/ 196 h 784"/>
                <a:gd name="T36" fmla="*/ 391 w 784"/>
                <a:gd name="T37" fmla="*/ 0 h 784"/>
                <a:gd name="T38" fmla="*/ 196 w 784"/>
                <a:gd name="T39" fmla="*/ 53 h 784"/>
                <a:gd name="T40" fmla="*/ 204 w 784"/>
                <a:gd name="T41" fmla="*/ 6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4" y="67"/>
                  </a:moveTo>
                  <a:lnTo>
                    <a:pt x="213" y="81"/>
                  </a:lnTo>
                  <a:cubicBezTo>
                    <a:pt x="269" y="49"/>
                    <a:pt x="331" y="33"/>
                    <a:pt x="391" y="33"/>
                  </a:cubicBezTo>
                  <a:cubicBezTo>
                    <a:pt x="515" y="33"/>
                    <a:pt x="636" y="98"/>
                    <a:pt x="702" y="213"/>
                  </a:cubicBezTo>
                  <a:cubicBezTo>
                    <a:pt x="735" y="269"/>
                    <a:pt x="750" y="331"/>
                    <a:pt x="750" y="392"/>
                  </a:cubicBezTo>
                  <a:cubicBezTo>
                    <a:pt x="750" y="516"/>
                    <a:pt x="686" y="636"/>
                    <a:pt x="571" y="702"/>
                  </a:cubicBezTo>
                  <a:cubicBezTo>
                    <a:pt x="515" y="735"/>
                    <a:pt x="453" y="750"/>
                    <a:pt x="392" y="750"/>
                  </a:cubicBezTo>
                  <a:cubicBezTo>
                    <a:pt x="268" y="750"/>
                    <a:pt x="148" y="686"/>
                    <a:pt x="81" y="571"/>
                  </a:cubicBezTo>
                  <a:cubicBezTo>
                    <a:pt x="49" y="515"/>
                    <a:pt x="33" y="453"/>
                    <a:pt x="33" y="392"/>
                  </a:cubicBezTo>
                  <a:cubicBezTo>
                    <a:pt x="33" y="268"/>
                    <a:pt x="97" y="148"/>
                    <a:pt x="213" y="81"/>
                  </a:cubicBezTo>
                  <a:lnTo>
                    <a:pt x="204" y="67"/>
                  </a:lnTo>
                  <a:lnTo>
                    <a:pt x="196" y="53"/>
                  </a:lnTo>
                  <a:cubicBezTo>
                    <a:pt x="70" y="125"/>
                    <a:pt x="0" y="257"/>
                    <a:pt x="0" y="392"/>
                  </a:cubicBezTo>
                  <a:cubicBezTo>
                    <a:pt x="0" y="459"/>
                    <a:pt x="17" y="526"/>
                    <a:pt x="52" y="588"/>
                  </a:cubicBezTo>
                  <a:cubicBezTo>
                    <a:pt x="125" y="714"/>
                    <a:pt x="257" y="784"/>
                    <a:pt x="392" y="784"/>
                  </a:cubicBezTo>
                  <a:cubicBezTo>
                    <a:pt x="459" y="784"/>
                    <a:pt x="526" y="767"/>
                    <a:pt x="588" y="731"/>
                  </a:cubicBezTo>
                  <a:cubicBezTo>
                    <a:pt x="713" y="659"/>
                    <a:pt x="784" y="527"/>
                    <a:pt x="784" y="392"/>
                  </a:cubicBezTo>
                  <a:cubicBezTo>
                    <a:pt x="784" y="325"/>
                    <a:pt x="767" y="258"/>
                    <a:pt x="731" y="196"/>
                  </a:cubicBezTo>
                  <a:cubicBezTo>
                    <a:pt x="659" y="70"/>
                    <a:pt x="527" y="0"/>
                    <a:pt x="391" y="0"/>
                  </a:cubicBezTo>
                  <a:cubicBezTo>
                    <a:pt x="325" y="0"/>
                    <a:pt x="258" y="17"/>
                    <a:pt x="196" y="53"/>
                  </a:cubicBezTo>
                  <a:lnTo>
                    <a:pt x="20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744">
              <a:extLst>
                <a:ext uri="{FF2B5EF4-FFF2-40B4-BE49-F238E27FC236}">
                  <a16:creationId xmlns:a16="http://schemas.microsoft.com/office/drawing/2014/main" id="{1860B570-E3E6-67F1-8B76-C751EF51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6" y="4679950"/>
              <a:ext cx="160338" cy="160338"/>
            </a:xfrm>
            <a:custGeom>
              <a:avLst/>
              <a:gdLst>
                <a:gd name="T0" fmla="*/ 205 w 784"/>
                <a:gd name="T1" fmla="*/ 717 h 784"/>
                <a:gd name="T2" fmla="*/ 213 w 784"/>
                <a:gd name="T3" fmla="*/ 702 h 784"/>
                <a:gd name="T4" fmla="*/ 34 w 784"/>
                <a:gd name="T5" fmla="*/ 392 h 784"/>
                <a:gd name="T6" fmla="*/ 82 w 784"/>
                <a:gd name="T7" fmla="*/ 213 h 784"/>
                <a:gd name="T8" fmla="*/ 393 w 784"/>
                <a:gd name="T9" fmla="*/ 33 h 784"/>
                <a:gd name="T10" fmla="*/ 572 w 784"/>
                <a:gd name="T11" fmla="*/ 81 h 784"/>
                <a:gd name="T12" fmla="*/ 751 w 784"/>
                <a:gd name="T13" fmla="*/ 392 h 784"/>
                <a:gd name="T14" fmla="*/ 703 w 784"/>
                <a:gd name="T15" fmla="*/ 571 h 784"/>
                <a:gd name="T16" fmla="*/ 392 w 784"/>
                <a:gd name="T17" fmla="*/ 750 h 784"/>
                <a:gd name="T18" fmla="*/ 213 w 784"/>
                <a:gd name="T19" fmla="*/ 702 h 784"/>
                <a:gd name="T20" fmla="*/ 205 w 784"/>
                <a:gd name="T21" fmla="*/ 717 h 784"/>
                <a:gd name="T22" fmla="*/ 197 w 784"/>
                <a:gd name="T23" fmla="*/ 731 h 784"/>
                <a:gd name="T24" fmla="*/ 392 w 784"/>
                <a:gd name="T25" fmla="*/ 784 h 784"/>
                <a:gd name="T26" fmla="*/ 732 w 784"/>
                <a:gd name="T27" fmla="*/ 588 h 784"/>
                <a:gd name="T28" fmla="*/ 784 w 784"/>
                <a:gd name="T29" fmla="*/ 392 h 784"/>
                <a:gd name="T30" fmla="*/ 588 w 784"/>
                <a:gd name="T31" fmla="*/ 53 h 784"/>
                <a:gd name="T32" fmla="*/ 393 w 784"/>
                <a:gd name="T33" fmla="*/ 0 h 784"/>
                <a:gd name="T34" fmla="*/ 53 w 784"/>
                <a:gd name="T35" fmla="*/ 196 h 784"/>
                <a:gd name="T36" fmla="*/ 1 w 784"/>
                <a:gd name="T37" fmla="*/ 392 h 784"/>
                <a:gd name="T38" fmla="*/ 197 w 784"/>
                <a:gd name="T39" fmla="*/ 731 h 784"/>
                <a:gd name="T40" fmla="*/ 205 w 784"/>
                <a:gd name="T41" fmla="*/ 71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5" y="717"/>
                  </a:moveTo>
                  <a:lnTo>
                    <a:pt x="213" y="702"/>
                  </a:lnTo>
                  <a:cubicBezTo>
                    <a:pt x="98" y="636"/>
                    <a:pt x="34" y="515"/>
                    <a:pt x="34" y="392"/>
                  </a:cubicBezTo>
                  <a:cubicBezTo>
                    <a:pt x="34" y="331"/>
                    <a:pt x="49" y="269"/>
                    <a:pt x="82" y="213"/>
                  </a:cubicBezTo>
                  <a:cubicBezTo>
                    <a:pt x="148" y="98"/>
                    <a:pt x="269" y="33"/>
                    <a:pt x="393" y="33"/>
                  </a:cubicBezTo>
                  <a:cubicBezTo>
                    <a:pt x="454" y="33"/>
                    <a:pt x="515" y="49"/>
                    <a:pt x="572" y="81"/>
                  </a:cubicBezTo>
                  <a:cubicBezTo>
                    <a:pt x="687" y="148"/>
                    <a:pt x="751" y="268"/>
                    <a:pt x="751" y="392"/>
                  </a:cubicBezTo>
                  <a:cubicBezTo>
                    <a:pt x="751" y="453"/>
                    <a:pt x="736" y="515"/>
                    <a:pt x="703" y="571"/>
                  </a:cubicBezTo>
                  <a:cubicBezTo>
                    <a:pt x="637" y="686"/>
                    <a:pt x="516" y="750"/>
                    <a:pt x="392" y="750"/>
                  </a:cubicBezTo>
                  <a:cubicBezTo>
                    <a:pt x="331" y="750"/>
                    <a:pt x="270" y="735"/>
                    <a:pt x="213" y="702"/>
                  </a:cubicBezTo>
                  <a:lnTo>
                    <a:pt x="205" y="717"/>
                  </a:lnTo>
                  <a:lnTo>
                    <a:pt x="197" y="731"/>
                  </a:lnTo>
                  <a:cubicBezTo>
                    <a:pt x="258" y="767"/>
                    <a:pt x="326" y="784"/>
                    <a:pt x="392" y="784"/>
                  </a:cubicBezTo>
                  <a:cubicBezTo>
                    <a:pt x="527" y="784"/>
                    <a:pt x="659" y="714"/>
                    <a:pt x="732" y="588"/>
                  </a:cubicBezTo>
                  <a:cubicBezTo>
                    <a:pt x="767" y="526"/>
                    <a:pt x="784" y="459"/>
                    <a:pt x="784" y="392"/>
                  </a:cubicBezTo>
                  <a:cubicBezTo>
                    <a:pt x="784" y="257"/>
                    <a:pt x="714" y="125"/>
                    <a:pt x="588" y="53"/>
                  </a:cubicBezTo>
                  <a:cubicBezTo>
                    <a:pt x="527" y="17"/>
                    <a:pt x="459" y="0"/>
                    <a:pt x="393" y="0"/>
                  </a:cubicBezTo>
                  <a:cubicBezTo>
                    <a:pt x="257" y="0"/>
                    <a:pt x="126" y="70"/>
                    <a:pt x="53" y="196"/>
                  </a:cubicBezTo>
                  <a:cubicBezTo>
                    <a:pt x="17" y="258"/>
                    <a:pt x="1" y="325"/>
                    <a:pt x="1" y="392"/>
                  </a:cubicBezTo>
                  <a:cubicBezTo>
                    <a:pt x="0" y="527"/>
                    <a:pt x="71" y="659"/>
                    <a:pt x="197" y="731"/>
                  </a:cubicBezTo>
                  <a:lnTo>
                    <a:pt x="205" y="7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Rectangle 745">
              <a:extLst>
                <a:ext uri="{FF2B5EF4-FFF2-40B4-BE49-F238E27FC236}">
                  <a16:creationId xmlns:a16="http://schemas.microsoft.com/office/drawing/2014/main" id="{2C667FB8-F9EF-92C3-12EC-50EFE2D64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33913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746">
              <a:extLst>
                <a:ext uri="{FF2B5EF4-FFF2-40B4-BE49-F238E27FC236}">
                  <a16:creationId xmlns:a16="http://schemas.microsoft.com/office/drawing/2014/main" id="{F3C0F8E5-F73E-5002-2C6A-D1708B25A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513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ectangle 747">
              <a:extLst>
                <a:ext uri="{FF2B5EF4-FFF2-40B4-BE49-F238E27FC236}">
                  <a16:creationId xmlns:a16="http://schemas.microsoft.com/office/drawing/2014/main" id="{2A0CDFBE-8395-DCA5-420C-A30183364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57738"/>
              <a:ext cx="3651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tangle 748">
              <a:extLst>
                <a:ext uri="{FF2B5EF4-FFF2-40B4-BE49-F238E27FC236}">
                  <a16:creationId xmlns:a16="http://schemas.microsoft.com/office/drawing/2014/main" id="{32A9E304-C1A4-D24F-BA07-3C9D4628A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76788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Rectangle 749">
              <a:extLst>
                <a:ext uri="{FF2B5EF4-FFF2-40B4-BE49-F238E27FC236}">
                  <a16:creationId xmlns:a16="http://schemas.microsoft.com/office/drawing/2014/main" id="{FED382FB-5738-A810-E6F3-EF282A87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57738"/>
              <a:ext cx="3492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750">
              <a:extLst>
                <a:ext uri="{FF2B5EF4-FFF2-40B4-BE49-F238E27FC236}">
                  <a16:creationId xmlns:a16="http://schemas.microsoft.com/office/drawing/2014/main" id="{DCDCE2CB-DA85-FBFF-A809-7853C82CC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76788"/>
              <a:ext cx="349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26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980728"/>
            <a:ext cx="5400600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Elementos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Básicos</a:t>
            </a:r>
            <a:endParaRPr lang="en-US" sz="20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Notação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mensagens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 das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Compostos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Criação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destruição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Tempos de </a:t>
            </a:r>
            <a:r>
              <a:rPr lang="en-US" sz="2000" dirty="0" err="1">
                <a:latin typeface="Gotham HTF Light"/>
                <a:cs typeface="Gotham HTF Light"/>
              </a:rPr>
              <a:t>atividades</a:t>
            </a:r>
            <a:r>
              <a:rPr lang="en-US" sz="2000" dirty="0">
                <a:latin typeface="Gotham HTF Light"/>
                <a:cs typeface="Gotham HTF Light"/>
              </a:rPr>
              <a:t> dos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Retornos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Exemplos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Exercícios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>
            <a:extLst>
              <a:ext uri="{FF2B5EF4-FFF2-40B4-BE49-F238E27FC236}">
                <a16:creationId xmlns:a16="http://schemas.microsoft.com/office/drawing/2014/main" id="{78768175-5C81-7816-3766-D1295F31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8" t="44353" r="63477" b="26292"/>
          <a:stretch>
            <a:fillRect/>
          </a:stretch>
        </p:blipFill>
        <p:spPr bwMode="auto">
          <a:xfrm>
            <a:off x="1532160" y="1371240"/>
            <a:ext cx="6079680" cy="411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F6A1BF3C-F49B-6DBD-192C-39FC8313F99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078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4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5654A7C-2D7C-075A-3FC1-F7A06FF5D5E3}"/>
              </a:ext>
            </a:extLst>
          </p:cNvPr>
          <p:cNvGrpSpPr/>
          <p:nvPr/>
        </p:nvGrpSpPr>
        <p:grpSpPr>
          <a:xfrm>
            <a:off x="4788024" y="4249208"/>
            <a:ext cx="4177665" cy="1218583"/>
            <a:chOff x="4938157" y="4249208"/>
            <a:chExt cx="4177665" cy="1218583"/>
          </a:xfrm>
        </p:grpSpPr>
        <p:sp>
          <p:nvSpPr>
            <p:cNvPr id="21" name="Retângulo 2">
              <a:extLst>
                <a:ext uri="{FF2B5EF4-FFF2-40B4-BE49-F238E27FC236}">
                  <a16:creationId xmlns:a16="http://schemas.microsoft.com/office/drawing/2014/main" id="{AEB44925-E9F9-22C6-3721-F76ABDE5C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773" y="5022861"/>
              <a:ext cx="2938134" cy="44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177" dirty="0"/>
                <a:t>.</a:t>
              </a: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ACD18B31-F93B-14D8-0FBF-694E6597F4BF}"/>
                </a:ext>
              </a:extLst>
            </p:cNvPr>
            <p:cNvSpPr/>
            <p:nvPr/>
          </p:nvSpPr>
          <p:spPr>
            <a:xfrm>
              <a:off x="5935403" y="4249208"/>
              <a:ext cx="3180419" cy="1203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Mensagem consumindo tempo em atraso. </a:t>
              </a:r>
            </a:p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As duas notações são possíveis</a:t>
              </a:r>
              <a:endParaRPr lang="pt-BR" sz="20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7B16220-8C45-958D-FD46-EBC69C52BC58}"/>
                </a:ext>
              </a:extLst>
            </p:cNvPr>
            <p:cNvSpPr/>
            <p:nvPr/>
          </p:nvSpPr>
          <p:spPr>
            <a:xfrm>
              <a:off x="5722568" y="4249208"/>
              <a:ext cx="212834" cy="120391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1BB055A6-1E3C-B17C-53AD-9BA8C45E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8157" y="4539437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F0BAC13E-A04E-34B5-8D0B-7332349412FC}"/>
                </a:ext>
              </a:extLst>
            </p:cNvPr>
            <p:cNvCxnSpPr>
              <a:stCxn id="24" idx="6"/>
              <a:endCxn id="23" idx="1"/>
            </p:cNvCxnSpPr>
            <p:nvPr/>
          </p:nvCxnSpPr>
          <p:spPr>
            <a:xfrm flipV="1">
              <a:off x="5561612" y="4851164"/>
              <a:ext cx="160956" cy="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1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>
            <a:extLst>
              <a:ext uri="{FF2B5EF4-FFF2-40B4-BE49-F238E27FC236}">
                <a16:creationId xmlns:a16="http://schemas.microsoft.com/office/drawing/2014/main" id="{5EF7C86D-5760-288C-4749-F1E06923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42836" r="20564" b="31973"/>
          <a:stretch>
            <a:fillRect/>
          </a:stretch>
        </p:blipFill>
        <p:spPr bwMode="auto">
          <a:xfrm>
            <a:off x="2057040" y="2654520"/>
            <a:ext cx="5029920" cy="29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50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>
            <a:extLst>
              <a:ext uri="{FF2B5EF4-FFF2-40B4-BE49-F238E27FC236}">
                <a16:creationId xmlns:a16="http://schemas.microsoft.com/office/drawing/2014/main" id="{531323DB-F60D-2547-8ADB-DD5456F1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38480" r="57832" b="30760"/>
          <a:stretch>
            <a:fillRect/>
          </a:stretch>
        </p:blipFill>
        <p:spPr bwMode="auto">
          <a:xfrm>
            <a:off x="990000" y="1621800"/>
            <a:ext cx="7164000" cy="36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5D822D3-E4C7-BED9-9CD9-B7325997635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Objetos Compostos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>
            <a:extLst>
              <a:ext uri="{FF2B5EF4-FFF2-40B4-BE49-F238E27FC236}">
                <a16:creationId xmlns:a16="http://schemas.microsoft.com/office/drawing/2014/main" id="{38E2FFA1-CD3D-5E75-7321-43AD23E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37534" r="22523" b="35951"/>
          <a:stretch>
            <a:fillRect/>
          </a:stretch>
        </p:blipFill>
        <p:spPr bwMode="auto">
          <a:xfrm>
            <a:off x="1370881" y="1991881"/>
            <a:ext cx="5487840" cy="333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F86E9D9-2C95-40DE-1CA2-F7F9EAC794C8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Criação e destruição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7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525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5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4F80AE4-DA2E-F5A0-4237-1E0D9ED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9" t="42268" r="28976" b="23830"/>
          <a:stretch>
            <a:fillRect/>
          </a:stretch>
        </p:blipFill>
        <p:spPr bwMode="auto">
          <a:xfrm>
            <a:off x="5412148" y="1435457"/>
            <a:ext cx="3723840" cy="421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1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>
            <a:extLst>
              <a:ext uri="{FF2B5EF4-FFF2-40B4-BE49-F238E27FC236}">
                <a16:creationId xmlns:a16="http://schemas.microsoft.com/office/drawing/2014/main" id="{30AD66C5-D51D-B895-3EB8-6F8A6E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39806" r="65181" b="28564"/>
          <a:stretch>
            <a:fillRect/>
          </a:stretch>
        </p:blipFill>
        <p:spPr bwMode="auto">
          <a:xfrm>
            <a:off x="1959120" y="1399320"/>
            <a:ext cx="5225760" cy="40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46E701C-9F23-82BF-24DE-B8801EFEDF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56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89B6A-F949-709D-F27E-527FB83E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980728"/>
            <a:ext cx="4392488" cy="31505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8" name="Google Shape;1302;p41">
            <a:extLst>
              <a:ext uri="{FF2B5EF4-FFF2-40B4-BE49-F238E27FC236}">
                <a16:creationId xmlns:a16="http://schemas.microsoft.com/office/drawing/2014/main" id="{8BE32B12-34BF-6D25-CB37-5080B7A15013}"/>
              </a:ext>
            </a:extLst>
          </p:cNvPr>
          <p:cNvGrpSpPr/>
          <p:nvPr/>
        </p:nvGrpSpPr>
        <p:grpSpPr>
          <a:xfrm>
            <a:off x="6209441" y="4293096"/>
            <a:ext cx="1238570" cy="1753424"/>
            <a:chOff x="3754025" y="1810163"/>
            <a:chExt cx="1333825" cy="1888275"/>
          </a:xfrm>
        </p:grpSpPr>
        <p:sp>
          <p:nvSpPr>
            <p:cNvPr id="19" name="Google Shape;1303;p41">
              <a:extLst>
                <a:ext uri="{FF2B5EF4-FFF2-40B4-BE49-F238E27FC236}">
                  <a16:creationId xmlns:a16="http://schemas.microsoft.com/office/drawing/2014/main" id="{9D533B5B-E1F6-DF5E-60A5-788E1BC5DE4A}"/>
                </a:ext>
              </a:extLst>
            </p:cNvPr>
            <p:cNvSpPr/>
            <p:nvPr/>
          </p:nvSpPr>
          <p:spPr>
            <a:xfrm>
              <a:off x="3808500" y="2750238"/>
              <a:ext cx="1113550" cy="948200"/>
            </a:xfrm>
            <a:custGeom>
              <a:avLst/>
              <a:gdLst/>
              <a:ahLst/>
              <a:cxnLst/>
              <a:rect l="l" t="t" r="r" b="b"/>
              <a:pathLst>
                <a:path w="44542" h="37928" extrusionOk="0">
                  <a:moveTo>
                    <a:pt x="22253" y="1"/>
                  </a:moveTo>
                  <a:cubicBezTo>
                    <a:pt x="16556" y="1"/>
                    <a:pt x="10859" y="1254"/>
                    <a:pt x="6513" y="3760"/>
                  </a:cubicBezTo>
                  <a:cubicBezTo>
                    <a:pt x="2453" y="6106"/>
                    <a:pt x="286" y="9142"/>
                    <a:pt x="24" y="12213"/>
                  </a:cubicBezTo>
                  <a:lnTo>
                    <a:pt x="0" y="12213"/>
                  </a:lnTo>
                  <a:lnTo>
                    <a:pt x="0" y="25072"/>
                  </a:lnTo>
                  <a:cubicBezTo>
                    <a:pt x="0" y="28370"/>
                    <a:pt x="2167" y="31656"/>
                    <a:pt x="6513" y="34168"/>
                  </a:cubicBezTo>
                  <a:cubicBezTo>
                    <a:pt x="10859" y="36675"/>
                    <a:pt x="16556" y="37928"/>
                    <a:pt x="22253" y="37928"/>
                  </a:cubicBezTo>
                  <a:cubicBezTo>
                    <a:pt x="27950" y="37928"/>
                    <a:pt x="33648" y="36675"/>
                    <a:pt x="37993" y="34168"/>
                  </a:cubicBezTo>
                  <a:cubicBezTo>
                    <a:pt x="42339" y="31656"/>
                    <a:pt x="44506" y="28370"/>
                    <a:pt x="44506" y="25072"/>
                  </a:cubicBezTo>
                  <a:lnTo>
                    <a:pt x="44542" y="25072"/>
                  </a:lnTo>
                  <a:lnTo>
                    <a:pt x="44542" y="12213"/>
                  </a:lnTo>
                  <a:lnTo>
                    <a:pt x="44482" y="12213"/>
                  </a:lnTo>
                  <a:cubicBezTo>
                    <a:pt x="44220" y="9142"/>
                    <a:pt x="42053" y="6106"/>
                    <a:pt x="37993" y="3760"/>
                  </a:cubicBezTo>
                  <a:cubicBezTo>
                    <a:pt x="33648" y="1254"/>
                    <a:pt x="27950" y="1"/>
                    <a:pt x="22253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Google Shape;1304;p41">
              <a:extLst>
                <a:ext uri="{FF2B5EF4-FFF2-40B4-BE49-F238E27FC236}">
                  <a16:creationId xmlns:a16="http://schemas.microsoft.com/office/drawing/2014/main" id="{EEBF76CB-6D0E-1C07-980E-5CCD360E2F3C}"/>
                </a:ext>
              </a:extLst>
            </p:cNvPr>
            <p:cNvSpPr/>
            <p:nvPr/>
          </p:nvSpPr>
          <p:spPr>
            <a:xfrm>
              <a:off x="3808500" y="3205888"/>
              <a:ext cx="1113550" cy="492550"/>
            </a:xfrm>
            <a:custGeom>
              <a:avLst/>
              <a:gdLst/>
              <a:ahLst/>
              <a:cxnLst/>
              <a:rect l="l" t="t" r="r" b="b"/>
              <a:pathLst>
                <a:path w="44542" h="19702" extrusionOk="0">
                  <a:moveTo>
                    <a:pt x="0" y="0"/>
                  </a:moveTo>
                  <a:lnTo>
                    <a:pt x="0" y="6846"/>
                  </a:lnTo>
                  <a:cubicBezTo>
                    <a:pt x="0" y="10144"/>
                    <a:pt x="2167" y="13430"/>
                    <a:pt x="6513" y="15942"/>
                  </a:cubicBezTo>
                  <a:cubicBezTo>
                    <a:pt x="10859" y="18449"/>
                    <a:pt x="16556" y="19702"/>
                    <a:pt x="22253" y="19702"/>
                  </a:cubicBezTo>
                  <a:cubicBezTo>
                    <a:pt x="27950" y="19702"/>
                    <a:pt x="33648" y="18449"/>
                    <a:pt x="37993" y="15942"/>
                  </a:cubicBezTo>
                  <a:cubicBezTo>
                    <a:pt x="42339" y="13430"/>
                    <a:pt x="44506" y="10144"/>
                    <a:pt x="44506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06" y="0"/>
                  </a:lnTo>
                  <a:cubicBezTo>
                    <a:pt x="44506" y="3286"/>
                    <a:pt x="42339" y="6584"/>
                    <a:pt x="37993" y="9084"/>
                  </a:cubicBezTo>
                  <a:cubicBezTo>
                    <a:pt x="33648" y="11597"/>
                    <a:pt x="27950" y="12853"/>
                    <a:pt x="22253" y="12853"/>
                  </a:cubicBezTo>
                  <a:cubicBezTo>
                    <a:pt x="16556" y="12853"/>
                    <a:pt x="10859" y="11597"/>
                    <a:pt x="6513" y="9084"/>
                  </a:cubicBezTo>
                  <a:cubicBezTo>
                    <a:pt x="2167" y="6584"/>
                    <a:pt x="0" y="3286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1305;p41">
              <a:extLst>
                <a:ext uri="{FF2B5EF4-FFF2-40B4-BE49-F238E27FC236}">
                  <a16:creationId xmlns:a16="http://schemas.microsoft.com/office/drawing/2014/main" id="{8556EB5A-D263-3FBA-D2AD-537D28B48DD8}"/>
                </a:ext>
              </a:extLst>
            </p:cNvPr>
            <p:cNvSpPr/>
            <p:nvPr/>
          </p:nvSpPr>
          <p:spPr>
            <a:xfrm>
              <a:off x="3754025" y="2750238"/>
              <a:ext cx="1221600" cy="642450"/>
            </a:xfrm>
            <a:custGeom>
              <a:avLst/>
              <a:gdLst/>
              <a:ahLst/>
              <a:cxnLst/>
              <a:rect l="l" t="t" r="r" b="b"/>
              <a:pathLst>
                <a:path w="48864" h="25698" extrusionOk="0">
                  <a:moveTo>
                    <a:pt x="24432" y="1"/>
                  </a:moveTo>
                  <a:cubicBezTo>
                    <a:pt x="18735" y="1"/>
                    <a:pt x="13038" y="1254"/>
                    <a:pt x="8692" y="3760"/>
                  </a:cubicBezTo>
                  <a:cubicBezTo>
                    <a:pt x="1" y="8784"/>
                    <a:pt x="1" y="16916"/>
                    <a:pt x="8692" y="21929"/>
                  </a:cubicBezTo>
                  <a:cubicBezTo>
                    <a:pt x="13038" y="24441"/>
                    <a:pt x="18735" y="25697"/>
                    <a:pt x="24432" y="25697"/>
                  </a:cubicBezTo>
                  <a:cubicBezTo>
                    <a:pt x="30129" y="25697"/>
                    <a:pt x="35827" y="24441"/>
                    <a:pt x="40172" y="21929"/>
                  </a:cubicBezTo>
                  <a:cubicBezTo>
                    <a:pt x="48864" y="16916"/>
                    <a:pt x="48864" y="8784"/>
                    <a:pt x="40172" y="3760"/>
                  </a:cubicBezTo>
                  <a:cubicBezTo>
                    <a:pt x="35827" y="1254"/>
                    <a:pt x="30129" y="1"/>
                    <a:pt x="2443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1306;p41">
              <a:extLst>
                <a:ext uri="{FF2B5EF4-FFF2-40B4-BE49-F238E27FC236}">
                  <a16:creationId xmlns:a16="http://schemas.microsoft.com/office/drawing/2014/main" id="{94B37411-8841-269E-5AAD-F90CEA7AA6C8}"/>
                </a:ext>
              </a:extLst>
            </p:cNvPr>
            <p:cNvSpPr/>
            <p:nvPr/>
          </p:nvSpPr>
          <p:spPr>
            <a:xfrm>
              <a:off x="3895725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81" y="0"/>
                  </a:moveTo>
                  <a:cubicBezTo>
                    <a:pt x="14404" y="0"/>
                    <a:pt x="10025" y="965"/>
                    <a:pt x="6679" y="2893"/>
                  </a:cubicBezTo>
                  <a:cubicBezTo>
                    <a:pt x="0" y="6751"/>
                    <a:pt x="0" y="13002"/>
                    <a:pt x="6679" y="16859"/>
                  </a:cubicBezTo>
                  <a:cubicBezTo>
                    <a:pt x="10025" y="18788"/>
                    <a:pt x="14404" y="19753"/>
                    <a:pt x="18781" y="19753"/>
                  </a:cubicBezTo>
                  <a:cubicBezTo>
                    <a:pt x="23158" y="19753"/>
                    <a:pt x="27533" y="18788"/>
                    <a:pt x="30873" y="16859"/>
                  </a:cubicBezTo>
                  <a:cubicBezTo>
                    <a:pt x="37552" y="13002"/>
                    <a:pt x="37552" y="6751"/>
                    <a:pt x="30873" y="2893"/>
                  </a:cubicBezTo>
                  <a:cubicBezTo>
                    <a:pt x="27533" y="965"/>
                    <a:pt x="23158" y="0"/>
                    <a:pt x="18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1308;p41">
              <a:extLst>
                <a:ext uri="{FF2B5EF4-FFF2-40B4-BE49-F238E27FC236}">
                  <a16:creationId xmlns:a16="http://schemas.microsoft.com/office/drawing/2014/main" id="{C896DB95-92B9-86BD-D738-38E8DDB83DF2}"/>
                </a:ext>
              </a:extLst>
            </p:cNvPr>
            <p:cNvSpPr/>
            <p:nvPr/>
          </p:nvSpPr>
          <p:spPr>
            <a:xfrm>
              <a:off x="3929950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12" y="0"/>
                  </a:moveTo>
                  <a:cubicBezTo>
                    <a:pt x="13035" y="0"/>
                    <a:pt x="8656" y="965"/>
                    <a:pt x="5310" y="2893"/>
                  </a:cubicBezTo>
                  <a:cubicBezTo>
                    <a:pt x="1655" y="5001"/>
                    <a:pt x="0" y="7834"/>
                    <a:pt x="357" y="10597"/>
                  </a:cubicBezTo>
                  <a:cubicBezTo>
                    <a:pt x="643" y="8323"/>
                    <a:pt x="2298" y="6084"/>
                    <a:pt x="5310" y="4346"/>
                  </a:cubicBezTo>
                  <a:cubicBezTo>
                    <a:pt x="8656" y="2417"/>
                    <a:pt x="13035" y="1453"/>
                    <a:pt x="17412" y="1453"/>
                  </a:cubicBezTo>
                  <a:cubicBezTo>
                    <a:pt x="21789" y="1453"/>
                    <a:pt x="26164" y="2417"/>
                    <a:pt x="29504" y="4346"/>
                  </a:cubicBezTo>
                  <a:cubicBezTo>
                    <a:pt x="32528" y="6084"/>
                    <a:pt x="34183" y="8323"/>
                    <a:pt x="34469" y="10597"/>
                  </a:cubicBezTo>
                  <a:cubicBezTo>
                    <a:pt x="34814" y="7834"/>
                    <a:pt x="33171" y="5001"/>
                    <a:pt x="29504" y="2893"/>
                  </a:cubicBezTo>
                  <a:cubicBezTo>
                    <a:pt x="26164" y="965"/>
                    <a:pt x="21789" y="0"/>
                    <a:pt x="174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4" name="Google Shape;1309;p41">
              <a:extLst>
                <a:ext uri="{FF2B5EF4-FFF2-40B4-BE49-F238E27FC236}">
                  <a16:creationId xmlns:a16="http://schemas.microsoft.com/office/drawing/2014/main" id="{148B9174-14A2-10AB-2B47-9F81CE42A0AC}"/>
                </a:ext>
              </a:extLst>
            </p:cNvPr>
            <p:cNvGrpSpPr/>
            <p:nvPr/>
          </p:nvGrpSpPr>
          <p:grpSpPr>
            <a:xfrm>
              <a:off x="3868925" y="1810163"/>
              <a:ext cx="1218925" cy="796250"/>
              <a:chOff x="3868925" y="1810163"/>
              <a:chExt cx="1218925" cy="796250"/>
            </a:xfrm>
          </p:grpSpPr>
          <p:sp>
            <p:nvSpPr>
              <p:cNvPr id="25" name="Google Shape;1310;p41">
                <a:extLst>
                  <a:ext uri="{FF2B5EF4-FFF2-40B4-BE49-F238E27FC236}">
                    <a16:creationId xmlns:a16="http://schemas.microsoft.com/office/drawing/2014/main" id="{D17F754E-204E-5AF8-DD00-9BBEE5765E1D}"/>
                  </a:ext>
                </a:extLst>
              </p:cNvPr>
              <p:cNvSpPr/>
              <p:nvPr/>
            </p:nvSpPr>
            <p:spPr>
              <a:xfrm>
                <a:off x="3878450" y="1810163"/>
                <a:ext cx="12094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76" h="18956" extrusionOk="0">
                    <a:moveTo>
                      <a:pt x="0" y="1"/>
                    </a:moveTo>
                    <a:lnTo>
                      <a:pt x="0" y="18955"/>
                    </a:lnTo>
                    <a:lnTo>
                      <a:pt x="45387" y="18955"/>
                    </a:lnTo>
                    <a:cubicBezTo>
                      <a:pt x="47042" y="18955"/>
                      <a:pt x="48376" y="17610"/>
                      <a:pt x="48376" y="15967"/>
                    </a:cubicBezTo>
                    <a:lnTo>
                      <a:pt x="48376" y="2989"/>
                    </a:lnTo>
                    <a:cubicBezTo>
                      <a:pt x="48376" y="1346"/>
                      <a:pt x="47042" y="1"/>
                      <a:pt x="45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20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Assincrono</a:t>
                </a:r>
                <a:endParaRPr lang="pt-BR" sz="120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26" name="Google Shape;1311;p41">
                <a:extLst>
                  <a:ext uri="{FF2B5EF4-FFF2-40B4-BE49-F238E27FC236}">
                    <a16:creationId xmlns:a16="http://schemas.microsoft.com/office/drawing/2014/main" id="{B7AE0FD5-0C64-C55C-3195-CACA71DA57F0}"/>
                  </a:ext>
                </a:extLst>
              </p:cNvPr>
              <p:cNvSpPr/>
              <p:nvPr/>
            </p:nvSpPr>
            <p:spPr>
              <a:xfrm>
                <a:off x="3868925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1" y="1"/>
                    </a:moveTo>
                    <a:cubicBezTo>
                      <a:pt x="167" y="1"/>
                      <a:pt x="0" y="179"/>
                      <a:pt x="0" y="382"/>
                    </a:cubicBezTo>
                    <a:lnTo>
                      <a:pt x="0" y="31469"/>
                    </a:lnTo>
                    <a:cubicBezTo>
                      <a:pt x="0" y="31683"/>
                      <a:pt x="167" y="31850"/>
                      <a:pt x="381" y="31850"/>
                    </a:cubicBezTo>
                    <a:cubicBezTo>
                      <a:pt x="584" y="31850"/>
                      <a:pt x="762" y="31683"/>
                      <a:pt x="762" y="31469"/>
                    </a:cubicBezTo>
                    <a:lnTo>
                      <a:pt x="762" y="382"/>
                    </a:lnTo>
                    <a:cubicBezTo>
                      <a:pt x="762" y="179"/>
                      <a:pt x="584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216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C72D34-CDB0-A977-3555-33719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166812"/>
            <a:ext cx="6753225" cy="45243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18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820FCD-1CA9-6413-FFE4-C166DD58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852487"/>
            <a:ext cx="8467725" cy="51530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E21B71-FBF6-C406-C92B-051CB1BD55C5}"/>
              </a:ext>
            </a:extLst>
          </p:cNvPr>
          <p:cNvSpPr/>
          <p:nvPr/>
        </p:nvSpPr>
        <p:spPr>
          <a:xfrm>
            <a:off x="223689" y="820514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1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>
            <a:extLst>
              <a:ext uri="{FF2B5EF4-FFF2-40B4-BE49-F238E27FC236}">
                <a16:creationId xmlns:a16="http://schemas.microsoft.com/office/drawing/2014/main" id="{84B5E9D2-4346-AD95-FF7C-0DE5D612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39049" r="21736" b="8868"/>
          <a:stretch>
            <a:fillRect/>
          </a:stretch>
        </p:blipFill>
        <p:spPr bwMode="auto">
          <a:xfrm>
            <a:off x="653040" y="1387800"/>
            <a:ext cx="7837920" cy="40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3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Elaborar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o </a:t>
            </a:r>
            <a:r>
              <a:rPr lang="en-US" sz="2000" dirty="0" err="1">
                <a:latin typeface="Gotham HTF Light"/>
                <a:cs typeface="Gotham HTF Light"/>
              </a:rPr>
              <a:t>cenário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abertura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comum</a:t>
            </a:r>
            <a:r>
              <a:rPr lang="en-US" sz="2000" dirty="0">
                <a:latin typeface="Gotham HTF Light"/>
                <a:cs typeface="Gotham HTF Light"/>
              </a:rPr>
              <a:t>.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irá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utilizar</a:t>
            </a:r>
            <a:r>
              <a:rPr lang="en-US" sz="2000" dirty="0">
                <a:latin typeface="Gotham HTF Light"/>
                <a:cs typeface="Gotham HTF Light"/>
              </a:rPr>
              <a:t> as classes </a:t>
            </a:r>
            <a:r>
              <a:rPr lang="en-US" sz="2000" dirty="0" err="1">
                <a:latin typeface="Gotham HTF Light"/>
                <a:cs typeface="Gotham HTF Light"/>
              </a:rPr>
              <a:t>PessoaFisica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ContaComum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Histórico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definidas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seguir</a:t>
            </a:r>
            <a:r>
              <a:rPr lang="en-US" sz="2000" dirty="0">
                <a:latin typeface="Gotham HTF Light"/>
                <a:cs typeface="Gotham HTF Light"/>
              </a:rPr>
              <a:t>. Como </a:t>
            </a:r>
            <a:r>
              <a:rPr lang="en-US" sz="2000" dirty="0" err="1">
                <a:latin typeface="Gotham HTF Light"/>
                <a:cs typeface="Gotham HTF Light"/>
              </a:rPr>
              <a:t>atores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teremos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e o Banco.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ABC18C-BAA4-AA98-D4E7-B48BCBA9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47" y="3140968"/>
            <a:ext cx="4840306" cy="29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Faça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representar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que </a:t>
            </a:r>
            <a:r>
              <a:rPr lang="en-US" sz="2000" dirty="0" err="1">
                <a:latin typeface="Gotham HTF Light"/>
                <a:cs typeface="Gotham HTF Light"/>
              </a:rPr>
              <a:t>efetua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de R$ 50,00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caixa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eletrônico</a:t>
            </a:r>
            <a:r>
              <a:rPr lang="en-US" sz="2000" dirty="0">
                <a:latin typeface="Gotham HTF Light"/>
                <a:cs typeface="Gotham HTF Light"/>
              </a:rPr>
              <a:t>. A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deve</a:t>
            </a:r>
            <a:r>
              <a:rPr lang="en-US" sz="2000" dirty="0">
                <a:latin typeface="Gotham HTF Light"/>
                <a:cs typeface="Gotham HTF Light"/>
              </a:rPr>
              <a:t> ser </a:t>
            </a:r>
            <a:r>
              <a:rPr lang="en-US" sz="2000" dirty="0" err="1">
                <a:latin typeface="Gotham HTF Light"/>
                <a:cs typeface="Gotham HTF Light"/>
              </a:rPr>
              <a:t>debitada</a:t>
            </a:r>
            <a:r>
              <a:rPr lang="en-US" sz="2000" dirty="0">
                <a:latin typeface="Gotham HTF Light"/>
                <a:cs typeface="Gotham HTF Light"/>
              </a:rPr>
              <a:t> da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3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>
                <a:latin typeface="Gotham HTF Light"/>
                <a:cs typeface="Gotham HTF Light"/>
              </a:rPr>
              <a:t>Complete o </a:t>
            </a:r>
            <a:r>
              <a:rPr lang="en-US" sz="2000" dirty="0" err="1">
                <a:latin typeface="Gotham HTF Light"/>
                <a:cs typeface="Gotham HTF Light"/>
              </a:rPr>
              <a:t>exercício</a:t>
            </a:r>
            <a:r>
              <a:rPr lang="en-US" sz="2000" dirty="0">
                <a:latin typeface="Gotham HTF Light"/>
                <a:cs typeface="Gotham HTF Light"/>
              </a:rPr>
              <a:t> anterior para </a:t>
            </a:r>
            <a:r>
              <a:rPr lang="en-US" sz="2000" dirty="0" err="1">
                <a:latin typeface="Gotham HTF Light"/>
                <a:cs typeface="Gotham HTF Light"/>
              </a:rPr>
              <a:t>permitir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saques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somente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há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saldo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e se o valor do </a:t>
            </a:r>
            <a:r>
              <a:rPr lang="en-US" sz="2000" dirty="0" err="1">
                <a:latin typeface="Gotham HTF Light"/>
                <a:cs typeface="Gotham HTF Light"/>
              </a:rPr>
              <a:t>saque</a:t>
            </a:r>
            <a:r>
              <a:rPr lang="en-US" sz="2000" dirty="0">
                <a:latin typeface="Gotham HTF Light"/>
                <a:cs typeface="Gotham HTF Light"/>
              </a:rPr>
              <a:t> for inferior a R$1.000,00</a:t>
            </a:r>
          </a:p>
        </p:txBody>
      </p:sp>
    </p:spTree>
    <p:extLst>
      <p:ext uri="{BB962C8B-B14F-4D97-AF65-F5344CB8AC3E}">
        <p14:creationId xmlns:p14="http://schemas.microsoft.com/office/powerpoint/2010/main" val="8941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A3ADD7-4406-CA1B-E799-AF6E6EF9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052736"/>
            <a:ext cx="8028384" cy="51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5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732AA0-D6E7-16BE-31EF-37E17380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619672" y="809611"/>
            <a:ext cx="6296025" cy="5643726"/>
          </a:xfrm>
          <a:prstGeom prst="rect">
            <a:avLst/>
          </a:prstGeom>
        </p:spPr>
      </p:pic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FFB423C6-19D4-ADC4-94DD-87D82F0580E4}"/>
              </a:ext>
            </a:extLst>
          </p:cNvPr>
          <p:cNvSpPr/>
          <p:nvPr/>
        </p:nvSpPr>
        <p:spPr>
          <a:xfrm>
            <a:off x="6948264" y="6165304"/>
            <a:ext cx="288032" cy="21602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19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AB2C3C-4493-8823-CAEE-926FD90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19" y="1340768"/>
            <a:ext cx="5191761" cy="50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7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Gotham HTF"/>
                <a:cs typeface="Gotham HTF Light"/>
              </a:rPr>
              <a:t>Baseada na aula “Diagrama de Sequências” do professor Allen, 2023</a:t>
            </a:r>
          </a:p>
          <a:p>
            <a:r>
              <a:rPr lang="pt-BR" sz="1400" dirty="0">
                <a:latin typeface="Gotham HTF"/>
                <a:cs typeface="Gotham HTF Light"/>
              </a:rPr>
              <a:t>Todos 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0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5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C99E00B5-DC09-2262-77D9-B450EB591EB7}"/>
              </a:ext>
            </a:extLst>
          </p:cNvPr>
          <p:cNvSpPr/>
          <p:nvPr/>
        </p:nvSpPr>
        <p:spPr>
          <a:xfrm flipH="1">
            <a:off x="3479592" y="2842475"/>
            <a:ext cx="1024758" cy="724163"/>
          </a:xfrm>
          <a:prstGeom prst="chevron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B0CCA10B-18C1-2DD8-5725-E6F5C15898EE}"/>
              </a:ext>
            </a:extLst>
          </p:cNvPr>
          <p:cNvSpPr/>
          <p:nvPr/>
        </p:nvSpPr>
        <p:spPr>
          <a:xfrm flipH="1">
            <a:off x="4311224" y="284247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145B"/>
                </a:solidFill>
                <a:latin typeface="Gotham HTF"/>
              </a:rPr>
              <a:t>Representação das interações entre objetos (camadas).</a:t>
            </a:r>
            <a:endParaRPr lang="en-US" altLang="pt-BR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8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0485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5125</TotalTime>
  <Words>1116</Words>
  <Application>Microsoft Office PowerPoint</Application>
  <PresentationFormat>Apresentação na tela (4:3)</PresentationFormat>
  <Paragraphs>186</Paragraphs>
  <Slides>56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Gotham HTF</vt:lpstr>
      <vt:lpstr>Gotham HTF Light</vt:lpstr>
      <vt:lpstr>Gotham HTF Medium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454</cp:revision>
  <dcterms:created xsi:type="dcterms:W3CDTF">2018-08-18T04:32:45Z</dcterms:created>
  <dcterms:modified xsi:type="dcterms:W3CDTF">2023-08-15T15:05:34Z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